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2" r:id="rId5"/>
    <p:sldId id="264" r:id="rId6"/>
    <p:sldId id="265" r:id="rId7"/>
    <p:sldId id="266" r:id="rId8"/>
    <p:sldId id="259" r:id="rId9"/>
    <p:sldId id="26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-34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eg>
</file>

<file path=ppt/media/image5.png>
</file>

<file path=ppt/media/image6.jpe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3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</a:t>
            </a:r>
            <a:r>
              <a:rPr lang="en-US" dirty="0" smtClean="0"/>
              <a:t>eerie.</a:t>
            </a:r>
          </a:p>
          <a:p>
            <a:r>
              <a:rPr lang="en-US" dirty="0" smtClean="0"/>
              <a:t>The Aural theme for The Underground Cemetery is Eerie and slow.</a:t>
            </a:r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4514" y="4259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 smtClean="0"/>
              <a:t>Magic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TheLibrarianThem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49828" y="4210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3</a:t>
            </a:r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Error. Insufficient information.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4332</TotalTime>
  <Words>138</Words>
  <Application>Microsoft Office PowerPoint</Application>
  <PresentationFormat>Custom</PresentationFormat>
  <Paragraphs>22</Paragraphs>
  <Slides>10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Wand Man</vt:lpstr>
      <vt:lpstr>The Dream Team</vt:lpstr>
      <vt:lpstr>Art Theme</vt:lpstr>
      <vt:lpstr>Audio Theme</vt:lpstr>
      <vt:lpstr>Area 1 “The Underground Cemetery.”</vt:lpstr>
      <vt:lpstr>Area 2  “The Living Library”</vt:lpstr>
      <vt:lpstr>Area 3</vt:lpstr>
      <vt:lpstr>Design Prototype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Bar B</cp:lastModifiedBy>
  <cp:revision>21</cp:revision>
  <dcterms:created xsi:type="dcterms:W3CDTF">2017-02-23T18:33:56Z</dcterms:created>
  <dcterms:modified xsi:type="dcterms:W3CDTF">2017-03-08T19:23:59Z</dcterms:modified>
</cp:coreProperties>
</file>

<file path=docProps/thumbnail.jpeg>
</file>